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04" r:id="rId15"/>
    <p:sldId id="334" r:id="rId16"/>
    <p:sldId id="336" r:id="rId17"/>
    <p:sldId id="335" r:id="rId18"/>
    <p:sldId id="323" r:id="rId19"/>
    <p:sldId id="302" r:id="rId20"/>
    <p:sldId id="337" r:id="rId21"/>
    <p:sldId id="338" r:id="rId22"/>
    <p:sldId id="305" r:id="rId23"/>
    <p:sldId id="327" r:id="rId24"/>
    <p:sldId id="307" r:id="rId25"/>
    <p:sldId id="275" r:id="rId26"/>
    <p:sldId id="279" r:id="rId27"/>
    <p:sldId id="281" r:id="rId28"/>
    <p:sldId id="339" r:id="rId29"/>
    <p:sldId id="282" r:id="rId30"/>
    <p:sldId id="283" r:id="rId31"/>
    <p:sldId id="284" r:id="rId32"/>
    <p:sldId id="285" r:id="rId33"/>
    <p:sldId id="286" r:id="rId34"/>
    <p:sldId id="340" r:id="rId35"/>
    <p:sldId id="274" r:id="rId36"/>
    <p:sldId id="292" r:id="rId37"/>
    <p:sldId id="293" r:id="rId38"/>
    <p:sldId id="295" r:id="rId39"/>
    <p:sldId id="296" r:id="rId40"/>
    <p:sldId id="297" r:id="rId41"/>
    <p:sldId id="324" r:id="rId42"/>
    <p:sldId id="273" r:id="rId43"/>
    <p:sldId id="328" r:id="rId44"/>
    <p:sldId id="287" r:id="rId45"/>
    <p:sldId id="259" r:id="rId46"/>
    <p:sldId id="262" r:id="rId47"/>
    <p:sldId id="309" r:id="rId48"/>
    <p:sldId id="310" r:id="rId49"/>
    <p:sldId id="311" r:id="rId50"/>
    <p:sldId id="312" r:id="rId51"/>
    <p:sldId id="315" r:id="rId52"/>
    <p:sldId id="313" r:id="rId53"/>
    <p:sldId id="314" r:id="rId54"/>
    <p:sldId id="316" r:id="rId55"/>
    <p:sldId id="320" r:id="rId56"/>
    <p:sldId id="276" r:id="rId57"/>
    <p:sldId id="266" r:id="rId58"/>
    <p:sldId id="277" r:id="rId59"/>
    <p:sldId id="267" r:id="rId60"/>
  </p:sldIdLst>
  <p:sldSz cx="18288000" cy="1028700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433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229166666666652E-2"/>
                      <c:h val="8.845312499999999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598841408"/>
        <c:axId val="-598854464"/>
      </c:barChart>
      <c:catAx>
        <c:axId val="-5988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8854464"/>
        <c:crosses val="autoZero"/>
        <c:auto val="1"/>
        <c:lblAlgn val="ctr"/>
        <c:lblOffset val="100"/>
        <c:noMultiLvlLbl val="0"/>
      </c:catAx>
      <c:valAx>
        <c:axId val="-598854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9884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154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3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7" Type="http://schemas.openxmlformats.org/officeDocument/2006/relationships/image" Target="../media/image6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7AEC5-CAE0-9B9E-3F11-A49D9FFA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71700"/>
            <a:ext cx="10355120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717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Daily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33909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21717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694920"/>
            <a:ext cx="7393381" cy="6415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9409"/>
            <a:ext cx="8518317" cy="501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00600" y="8343900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Training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6112" y="2272031"/>
            <a:ext cx="4592973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03692"/>
            <a:ext cx="7418203" cy="4371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361" y="6085851"/>
            <a:ext cx="6613439" cy="30150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335000" y="9485701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Doc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9144000" y="6078875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Video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54" y="24003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38200" y="1801368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705100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85800" y="-3162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98AF0C-BE2B-BDD3-D779-CB62EEF178C7}"/>
              </a:ext>
            </a:extLst>
          </p:cNvPr>
          <p:cNvSpPr txBox="1"/>
          <p:nvPr/>
        </p:nvSpPr>
        <p:spPr>
          <a:xfrm>
            <a:off x="1295400" y="34671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52 use case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A05F83-7C7D-0492-185A-E266231B8EB5}"/>
              </a:ext>
            </a:extLst>
          </p:cNvPr>
          <p:cNvSpPr txBox="1"/>
          <p:nvPr/>
        </p:nvSpPr>
        <p:spPr>
          <a:xfrm>
            <a:off x="1447800" y="4010517"/>
            <a:ext cx="5029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Guest</a:t>
            </a:r>
            <a:br>
              <a:rPr lang="en-US"/>
            </a:br>
            <a:r>
              <a:rPr lang="en-US"/>
              <a:t>Student</a:t>
            </a:r>
            <a:br>
              <a:rPr lang="en-US"/>
            </a:br>
            <a:r>
              <a:rPr lang="en-US"/>
              <a:t>Landlord</a:t>
            </a:r>
            <a:br>
              <a:rPr lang="en-US"/>
            </a:br>
            <a:r>
              <a:rPr lang="en-US"/>
              <a:t>Staff</a:t>
            </a:r>
            <a:br>
              <a:rPr lang="en-US"/>
            </a:br>
            <a:r>
              <a:rPr lang="en-US"/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390900"/>
            <a:ext cx="112511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390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</a:t>
            </a:r>
            <a:r>
              <a:rPr lang="en-US" sz="2800" b="1">
                <a:solidFill>
                  <a:srgbClr val="E58837"/>
                </a:solidFill>
              </a:rPr>
              <a:t>Google)</a:t>
            </a:r>
            <a:endParaRPr lang="en-US" sz="2800" b="1" dirty="0">
              <a:solidFill>
                <a:srgbClr val="E588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2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13795"/>
            <a:ext cx="115561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Register </a:t>
            </a:r>
            <a:r>
              <a:rPr lang="en-US" sz="2800" b="1" dirty="0">
                <a:solidFill>
                  <a:srgbClr val="E58837"/>
                </a:solidFill>
              </a:rPr>
              <a:t>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38525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64085" y="301621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0546" y="1937244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64085" y="6134100"/>
            <a:ext cx="3886200" cy="12192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COMMUNICATION INTERFACE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8823" y="5894462"/>
            <a:ext cx="1059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Front-end and FHF Back-end, External Interfaces to FHF System will be HTTPS for security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Back-end and Amazon RDS Database will be TCP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64085" y="301621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764085" y="6134100"/>
            <a:ext cx="3886200" cy="12192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COMMUNICATION 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F10FE-EB36-B8A2-8EE3-84FAD26D6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56" y="1382747"/>
            <a:ext cx="9405459" cy="586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9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734800" y="5668855"/>
            <a:ext cx="702039" cy="79326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34800" y="2552700"/>
            <a:ext cx="702039" cy="793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1528</Words>
  <Application>Microsoft Office PowerPoint</Application>
  <PresentationFormat>Custom</PresentationFormat>
  <Paragraphs>436</Paragraphs>
  <Slides>59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116</cp:revision>
  <dcterms:created xsi:type="dcterms:W3CDTF">2006-08-16T00:00:00Z</dcterms:created>
  <dcterms:modified xsi:type="dcterms:W3CDTF">2022-12-25T13:41:41Z</dcterms:modified>
  <dc:identifier>DAFVSYyMXSo</dc:identifier>
</cp:coreProperties>
</file>